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67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DFDD"/>
    <a:srgbClr val="DCC7C2"/>
    <a:srgbClr val="530B0E"/>
    <a:srgbClr val="E89B53"/>
    <a:srgbClr val="FFCC00"/>
    <a:srgbClr val="804F15"/>
    <a:srgbClr val="488C27"/>
    <a:srgbClr val="9A5B19"/>
    <a:srgbClr val="E6D1D2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5F1B-B393-0FA4-9696-0209CCB3C4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A0FB4-18BB-F68C-7D6C-BBA03E1089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1BAE5-1B0C-2937-7971-EA8A955F3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8A13B-9E83-3ED1-BD52-F4C87CAD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1720F-F18A-569C-FD4D-1AEA83F53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49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5543B-E7FA-B260-8ACA-B515F150D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91360-2D12-575B-32D4-DB798981F2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8474E-C383-42A4-9849-1A7E5B5AB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9C9EF-4D8F-4A60-1DC4-AB0739D8E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BA74D-7DBA-C2E1-9643-ED29012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63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7B09F-9004-DC9C-0959-8EF36129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E592B-125B-EF32-227D-BF163C1E8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08CA2-9279-6915-FCCA-F0BB9651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9F5EC-3C7C-0C63-BB77-E293EAF2B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1E512-1A9D-0A02-B523-EFBBEF55A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4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ED3E0-5D43-D4D6-B488-FF52705C3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71C3EF-BFB2-CE1A-4278-B280567C75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627C81-F4CF-C524-15E1-3C3DCF8D8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0689F1-E475-39F1-321C-F879F8AB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2D57A0-60C0-8B98-C98E-8A47638C7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B81D3-C681-4B81-99DB-E87E7FD92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5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F339-5526-3076-94E1-B5EE5CEA7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E9B30E-42C7-5F6C-67A0-A537EEEC4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5E789-A54C-1745-5016-FCCC801C7F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75AA42-8B83-EB4A-646A-3D217254C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D8C27F-3E8B-6940-CB7E-EBA6B1A837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F05A41-6670-1EBF-C9DA-326D2D3DE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B2CDA9-66C9-BB35-34F1-DD16BAA64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8FD9E3-F3A4-98B3-AA37-6E53B368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76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25278-4D8F-8C98-9C79-AA7D4449B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B17A8-6DFD-84E1-645E-A02EF8D41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BD748-F8F7-9870-F40E-2BEC33241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03CD99-641A-0711-B2E0-B82D6F16C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034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D1E450-1EA0-34A9-0EC9-728AE03C3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77AD69-19FB-1019-660F-3B5C4204F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AD5D10-F379-6F7A-A216-E63C654B4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9B272-DFD2-A43C-2547-7921F3E6A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0549-BFFF-5CFB-3998-799E1D3C8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F2328-7EA4-5658-D88F-FCB2D128F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4910CF-11CB-D1D4-1F17-C7BDC9022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F767-35B8-4685-1676-C2511508B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A4C26D-07D2-B33D-A230-68C380108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97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C1855-970A-6BAE-FB44-F14C7CDB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B1B156-6D3E-AEFF-A93B-499AC35F7A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6E667-85FF-7DFC-233B-68F5BBC57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D668A-86AB-1959-697E-2D041295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157DA-74DD-7AA6-323F-4408DDF26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F99323-E491-4878-C4BD-C12721B9C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55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A9D9C-5B12-8680-E81F-4C8E2423A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864150-54FC-08EF-C39D-533CB4EEC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8F6BA-5386-FCDC-4094-38AB6BD81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AE889-C7AA-E16F-EDD0-245459121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214FC-F1E7-94CC-A1FC-220AD578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18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84B18F-D73B-161C-289F-799B732423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D4ABD-100E-D4B2-8180-95042AA84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B8BF8-84F0-9E38-F7DB-16453C63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75AF0-BB5E-3377-9049-DF013B59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695E1-79EE-9C6F-94BF-C1D3F710A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047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687817-3925-62DF-E8A6-08F137639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BA1B9-2F78-9BB1-0A41-65C461346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CECB5-C63D-885B-9504-E886E5BBA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0BD2BF-211A-46CD-94AF-01254AA75BF8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33872-8A13-66D2-DC8C-82D5B4123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E81C2-D866-9C1B-6A14-0075A0666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4E10A0-BAE8-41AF-8430-23C3353E3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579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070CDF2-0E91-DB7E-9863-FF07A949CB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7" t="1037" r="7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39AF1F-FD89-5F90-C021-7558D91DA5E6}"/>
              </a:ext>
            </a:extLst>
          </p:cNvPr>
          <p:cNvSpPr txBox="1"/>
          <p:nvPr/>
        </p:nvSpPr>
        <p:spPr>
          <a:xfrm>
            <a:off x="1530421" y="5626205"/>
            <a:ext cx="913115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>
                  <a:solidFill>
                    <a:srgbClr val="804F15"/>
                  </a:solidFill>
                </a:ln>
                <a:solidFill>
                  <a:srgbClr val="FF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TUS Cyberbit Basic" panose="02020603050405020304" pitchFamily="18" charset="0"/>
                <a:ea typeface="TITUS Cyberbit Basic" panose="02020603050405020304" pitchFamily="18" charset="0"/>
                <a:cs typeface="TITUS Cyberbit Basic" panose="02020603050405020304" pitchFamily="18" charset="0"/>
              </a:rPr>
              <a:t>Insert Sermon Title</a:t>
            </a:r>
          </a:p>
        </p:txBody>
      </p:sp>
    </p:spTree>
    <p:extLst>
      <p:ext uri="{BB962C8B-B14F-4D97-AF65-F5344CB8AC3E}">
        <p14:creationId xmlns:p14="http://schemas.microsoft.com/office/powerpoint/2010/main" val="2599491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5EE4D-E250-950E-0011-AD57DBE18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utumn Plaid Pattern – Free Public Domain Image | Public Domain ...">
            <a:extLst>
              <a:ext uri="{FF2B5EF4-FFF2-40B4-BE49-F238E27FC236}">
                <a16:creationId xmlns:a16="http://schemas.microsoft.com/office/drawing/2014/main" id="{1C418B4B-ECD3-4986-C16E-5A2452988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8654B2-4DC6-698F-3BE8-279D8278B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" y="287178"/>
            <a:ext cx="11516342" cy="148145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A37C1-CA2F-0E88-F2FE-FAA7CA32013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EADFD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530B0E"/>
                </a:solidFill>
              </a:rPr>
              <a:t>Insert Related Ideas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14B445-4EBF-F0A1-2CA2-641215F16FAA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>
                <a:ln>
                  <a:solidFill>
                    <a:srgbClr val="804F15"/>
                  </a:solidFill>
                </a:ln>
                <a:solidFill>
                  <a:srgbClr val="FF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Insert Main Idea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EF59AF6-F80D-1FFF-591F-A4E3B4CF2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0480" y="5309218"/>
            <a:ext cx="3271520" cy="15700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4353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855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E4FB5D-689B-F801-6BBC-63E8FAB50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utumn Plaid Pattern – Free Public Domain Image | Public Domain ...">
            <a:extLst>
              <a:ext uri="{FF2B5EF4-FFF2-40B4-BE49-F238E27FC236}">
                <a16:creationId xmlns:a16="http://schemas.microsoft.com/office/drawing/2014/main" id="{3896F1D9-17B8-15E0-3E77-CD1BE3BBD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effectLst/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8AB678ED-DC4B-8936-6E24-09E24E980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844" y="-42230"/>
            <a:ext cx="5799155" cy="57991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D81A1F58-2444-468B-CF25-DF0B510EE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-42230"/>
            <a:ext cx="5799155" cy="57991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ECBE9AA7-C01D-8BBF-E0E8-8786110A2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422" y="-42230"/>
            <a:ext cx="5799155" cy="579915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CE12E5-7150-5D6B-333E-2C619E8C9346}"/>
              </a:ext>
            </a:extLst>
          </p:cNvPr>
          <p:cNvCxnSpPr>
            <a:cxnSpLocks/>
          </p:cNvCxnSpPr>
          <p:nvPr/>
        </p:nvCxnSpPr>
        <p:spPr>
          <a:xfrm>
            <a:off x="2231949" y="2924416"/>
            <a:ext cx="7728097" cy="3302"/>
          </a:xfrm>
          <a:prstGeom prst="line">
            <a:avLst/>
          </a:prstGeom>
          <a:noFill/>
          <a:ln w="1676400" cap="rnd" cmpd="sng" algn="ctr">
            <a:solidFill>
              <a:srgbClr val="530B0E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01BAB03-27C7-9614-6F55-1B67C28FB4A9}"/>
              </a:ext>
            </a:extLst>
          </p:cNvPr>
          <p:cNvCxnSpPr>
            <a:cxnSpLocks/>
          </p:cNvCxnSpPr>
          <p:nvPr/>
        </p:nvCxnSpPr>
        <p:spPr>
          <a:xfrm>
            <a:off x="2231950" y="2924416"/>
            <a:ext cx="7728097" cy="3302"/>
          </a:xfrm>
          <a:prstGeom prst="line">
            <a:avLst/>
          </a:prstGeom>
          <a:noFill/>
          <a:ln w="1479550" cap="rnd" cmpd="sng" algn="ctr">
            <a:solidFill>
              <a:srgbClr val="488C2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9DAC425-BA87-87C3-5976-58708F37F876}"/>
              </a:ext>
            </a:extLst>
          </p:cNvPr>
          <p:cNvSpPr txBox="1"/>
          <p:nvPr/>
        </p:nvSpPr>
        <p:spPr>
          <a:xfrm>
            <a:off x="1530426" y="2190386"/>
            <a:ext cx="9131150" cy="15696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ln>
                  <a:solidFill>
                    <a:srgbClr val="804F15"/>
                  </a:solidFill>
                </a:ln>
                <a:solidFill>
                  <a:srgbClr val="FF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TUS Cyberbit Basic" panose="02020603050405020304" pitchFamily="18" charset="0"/>
                <a:ea typeface="TITUS Cyberbit Basic" panose="02020603050405020304" pitchFamily="18" charset="0"/>
                <a:cs typeface="TITUS Cyberbit Basic" panose="02020603050405020304" pitchFamily="18" charset="0"/>
              </a:rPr>
              <a:t>United in Prayer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EF1FA2-FF02-6E69-CCAE-A9D01E5E3F41}"/>
              </a:ext>
            </a:extLst>
          </p:cNvPr>
          <p:cNvCxnSpPr>
            <a:cxnSpLocks/>
          </p:cNvCxnSpPr>
          <p:nvPr/>
        </p:nvCxnSpPr>
        <p:spPr>
          <a:xfrm>
            <a:off x="2231949" y="5960126"/>
            <a:ext cx="7728097" cy="3302"/>
          </a:xfrm>
          <a:prstGeom prst="line">
            <a:avLst/>
          </a:prstGeom>
          <a:noFill/>
          <a:ln w="990600" cap="rnd" cmpd="sng" algn="ctr">
            <a:solidFill>
              <a:srgbClr val="530B0E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113078-BFFC-496F-4980-B92A732E0903}"/>
              </a:ext>
            </a:extLst>
          </p:cNvPr>
          <p:cNvCxnSpPr>
            <a:cxnSpLocks/>
          </p:cNvCxnSpPr>
          <p:nvPr/>
        </p:nvCxnSpPr>
        <p:spPr>
          <a:xfrm>
            <a:off x="2231948" y="5960126"/>
            <a:ext cx="7728097" cy="3302"/>
          </a:xfrm>
          <a:prstGeom prst="line">
            <a:avLst/>
          </a:prstGeom>
          <a:noFill/>
          <a:ln w="812800" cap="rnd" cmpd="sng" algn="ctr">
            <a:solidFill>
              <a:srgbClr val="488C2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9DA789B-472D-6BC7-48F1-D705003A3D9C}"/>
              </a:ext>
            </a:extLst>
          </p:cNvPr>
          <p:cNvSpPr txBox="1"/>
          <p:nvPr/>
        </p:nvSpPr>
        <p:spPr>
          <a:xfrm>
            <a:off x="1530421" y="5626205"/>
            <a:ext cx="913115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n>
                  <a:solidFill>
                    <a:srgbClr val="804F15"/>
                  </a:solidFill>
                </a:ln>
                <a:solidFill>
                  <a:srgbClr val="FF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TUS Cyberbit Basic" panose="02020603050405020304" pitchFamily="18" charset="0"/>
                <a:ea typeface="TITUS Cyberbit Basic" panose="02020603050405020304" pitchFamily="18" charset="0"/>
                <a:cs typeface="TITUS Cyberbit Basic" panose="02020603050405020304" pitchFamily="18" charset="0"/>
              </a:rPr>
              <a:t>Pray Thankfully (1 Chr 29:10-22)</a:t>
            </a:r>
          </a:p>
        </p:txBody>
      </p:sp>
    </p:spTree>
    <p:extLst>
      <p:ext uri="{BB962C8B-B14F-4D97-AF65-F5344CB8AC3E}">
        <p14:creationId xmlns:p14="http://schemas.microsoft.com/office/powerpoint/2010/main" val="2351326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utumn Plaid Pattern – Free Public Domain Image | Public Domain ...">
            <a:extLst>
              <a:ext uri="{FF2B5EF4-FFF2-40B4-BE49-F238E27FC236}">
                <a16:creationId xmlns:a16="http://schemas.microsoft.com/office/drawing/2014/main" id="{7A7475FC-8CBA-F9BB-1089-0293DEB50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04F86-6363-F348-4FAC-9612732D9D58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EADFDD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530B0E"/>
                </a:solidFill>
              </a:rPr>
              <a:t>Details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B88463-5B10-9833-2D9D-5917A15357D9}"/>
              </a:ext>
            </a:extLst>
          </p:cNvPr>
          <p:cNvCxnSpPr>
            <a:cxnSpLocks/>
          </p:cNvCxnSpPr>
          <p:nvPr/>
        </p:nvCxnSpPr>
        <p:spPr>
          <a:xfrm>
            <a:off x="1079500" y="1022366"/>
            <a:ext cx="10032999" cy="0"/>
          </a:xfrm>
          <a:prstGeom prst="line">
            <a:avLst/>
          </a:prstGeom>
          <a:noFill/>
          <a:ln w="1374775" cap="rnd" cmpd="sng" algn="ctr">
            <a:solidFill>
              <a:srgbClr val="530B0E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259CB6-980E-6D98-8768-647BD7B7D8BF}"/>
              </a:ext>
            </a:extLst>
          </p:cNvPr>
          <p:cNvCxnSpPr>
            <a:cxnSpLocks/>
          </p:cNvCxnSpPr>
          <p:nvPr/>
        </p:nvCxnSpPr>
        <p:spPr>
          <a:xfrm>
            <a:off x="1079500" y="1028039"/>
            <a:ext cx="10032999" cy="0"/>
          </a:xfrm>
          <a:prstGeom prst="line">
            <a:avLst/>
          </a:prstGeom>
          <a:noFill/>
          <a:ln w="1174750" cap="rnd" cmpd="sng" algn="ctr">
            <a:solidFill>
              <a:srgbClr val="488C2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FFBDE12-C7EE-B8EC-10C4-1DD4C8977E22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>
                <a:ln>
                  <a:solidFill>
                    <a:srgbClr val="804F15"/>
                  </a:solidFill>
                </a:ln>
                <a:solidFill>
                  <a:srgbClr val="FFCC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Main Idea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C0C339A1-664E-EFC8-F73A-A822436062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0480" y="5309218"/>
            <a:ext cx="3271520" cy="15700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59751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22</Words>
  <Application>Microsoft Office PowerPoint</Application>
  <PresentationFormat>Widescreen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TITUS Cyberbit Basic</vt:lpstr>
      <vt:lpstr>Office Theme</vt:lpstr>
      <vt:lpstr>PowerPoint Presentation</vt:lpstr>
      <vt:lpstr>Insert Main Idea</vt:lpstr>
      <vt:lpstr>PowerPoint Presentation</vt:lpstr>
      <vt:lpstr>Main Idea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Wesley Hanson</dc:creator>
  <cp:lastModifiedBy>Wesley Hanson</cp:lastModifiedBy>
  <cp:revision>3</cp:revision>
  <dcterms:created xsi:type="dcterms:W3CDTF">2026-09-26T17:56:36Z</dcterms:created>
  <dcterms:modified xsi:type="dcterms:W3CDTF">2026-09-26T20:05:38Z</dcterms:modified>
</cp:coreProperties>
</file>